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3864492"/>
          </a:xfrm>
        </p:spPr>
        <p:txBody>
          <a:bodyPr/>
          <a:lstStyle/>
          <a:p>
            <a:r>
              <a:rPr lang="kk-KZ" dirty="0"/>
              <a:t>«ЛАНДШАФТТАР ЖӘНЕ </a:t>
            </a:r>
            <a:r>
              <a:rPr lang="kk-KZ" dirty="0" smtClean="0"/>
              <a:t>ландшафттану жағдайы»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2928934"/>
            <a:ext cx="6400800" cy="1752600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Салта новая технология\7 атам\216978513_371637737.pdf-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8208912" cy="53614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Салта новая технология\7 атам\216978513_371637737.pdf-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1152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Салта новая технология\7 атам\216978513_371637737.pdf-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772" y="260647"/>
            <a:ext cx="8486699" cy="6365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Салта новая технология\7 атам\216978513_371637737.pdf-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99" y="729456"/>
            <a:ext cx="7535829" cy="5651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Салта новая технология\7 атам\216978513_371637737.pdf-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8858"/>
            <a:ext cx="8136904" cy="6102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Салта новая технология\7 атам\216978513_371637737.pdf-7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95158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Салта новая технология\7 атам\216978513_371637737.pdf-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70639"/>
            <a:ext cx="8088898" cy="60666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Салта новая технология\7 атам\216978513_371637737.pdf-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48122"/>
            <a:ext cx="8352928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Салта новая технология\7 атам\216978513_371637737.pdf-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5432"/>
            <a:ext cx="8138516" cy="6103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Салта новая технология\7 атам\216978513_371637737.pdf-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99789" cy="637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dirty="0" smtClean="0"/>
              <a:t>Зейін қойып тыңдағандарыңызғырахмет</a:t>
            </a:r>
            <a:endParaRPr lang="ru-RU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9</Words>
  <Application>Microsoft Office PowerPoint</Application>
  <PresentationFormat>Экран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«ЛАНДШАФТТАР ЖӘНЕ ландшафттану жағдайы»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«ЛАНДШАФТТАР ЖӘНЕ  ФАЦИЯЛАР»</dc:title>
  <dc:creator>Admin</dc:creator>
  <cp:lastModifiedBy>User</cp:lastModifiedBy>
  <cp:revision>3</cp:revision>
  <dcterms:created xsi:type="dcterms:W3CDTF">2020-03-19T18:28:00Z</dcterms:created>
  <dcterms:modified xsi:type="dcterms:W3CDTF">2020-04-06T12:47:16Z</dcterms:modified>
</cp:coreProperties>
</file>